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0"/>
    <p:restoredTop sz="94712"/>
  </p:normalViewPr>
  <p:slideViewPr>
    <p:cSldViewPr snapToGrid="0" snapToObjects="1" showGuides="1">
      <p:cViewPr varScale="1">
        <p:scale>
          <a:sx n="115" d="100"/>
          <a:sy n="115" d="100"/>
        </p:scale>
        <p:origin x="240" y="200"/>
      </p:cViewPr>
      <p:guideLst>
        <p:guide orient="horz" pos="4320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45BC6-AB3C-B045-8EA9-19B3BF807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F18051-9411-BE40-AD1B-C443227FC4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328C5-DBEA-D04D-9A8B-2A929DB6A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8862F-A307-414E-B546-053E21529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A3D0E-ACF1-0F4E-94B6-2601A0505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510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01FAF-188B-0E41-8CFD-F021784CD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05C89-9BF0-324D-B5FB-7F655445E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26481-7EF1-D54D-9853-429F08217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058C0-B941-C945-8867-DBB98FB02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C1A12-9BD1-194A-8D1F-83C8D8681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201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FDA6AF-19CC-9340-8F38-66053E80C1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344A28-A95A-F843-B12F-FF4084973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CB3A8-F281-6C4C-9368-0B3D9DD38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91792-4FC7-F84B-B350-F32E40BD6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D6888-E79C-7F42-862D-D41EB8B0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89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8D38E-E8BE-B444-ACF4-8C333A6D1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AC2A1-0B2B-6443-BD31-FEBE85426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41FB4-BD82-7243-8B04-96FEAFB16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0256B-25A4-A540-92E2-343CE4065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A8AEF-DF01-4B44-84D8-4838C8B7A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391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0EF14-4477-7646-BBDE-481F9D4A0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B4FAE-EDF2-AF4D-B0B5-D3C091CE5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C0F3B-41AB-5244-A081-EFC3DA90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B990E-D953-4D42-BB18-D8E181110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35071-3D42-DF40-8F01-F874A4D5C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88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F1D3F-4779-BE40-BD9F-51314808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D3B52-F2EC-BC43-99C1-7B5E0EA79E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07D2C6-7DDB-DC42-8E9D-24FA8B3A66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CF7C5-2A8F-F34E-AE88-E34B224ED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1147-4C2E-E543-8195-70E252B16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0D90A-B40B-3F4C-A81D-60064026F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088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08564-D77C-6940-89F6-8309AEBEE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99782-9240-274B-928C-97E1AF86E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46C6F-022E-C548-8A4C-24C22B247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69B717-A2A0-9549-B399-6143B724E3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C305D1-9C86-4348-B042-B89E64EEE2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20E9-3732-FF45-BF79-2BB99DD1D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D34EEA-601B-D644-B903-CBFB40140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CC8FA-D33A-D347-A383-00D5AE4FD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59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06157-3FC1-0A41-8696-B01BD94B7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2159F5-51E5-C443-BF16-16062FEBC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0A5AAF-E56B-4947-9540-228133526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95F07B-C8ED-314A-925E-10AABA484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92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C280E9-C50A-2E48-90AB-CA43E464E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6794B4-6A53-6D45-99AB-DFD969E2A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21758E-CEA5-E243-B101-8DADCDE9F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00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62D34-3A7A-B944-9468-EDBE1BF2B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45BD3-F48D-DC49-9305-B189C0C0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FBE4B1-4958-D547-AF6C-0CC0CD1D3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BDE57B-C44D-1540-9711-ADB147ADE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2333CF-00FD-074E-8D08-8AB40F0D6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4DAF1-A162-D342-98D0-B3BF1558B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525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4280-1482-3042-9C37-A296F83F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1BEFBB-447B-FA40-ABA3-72C0083B2F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25366-C90D-5441-BA65-F8737DDA5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23C55-6096-F141-8E8C-F40A2DF22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1FF70C-9480-A94F-A3FD-095C3AD00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76A99-9D2F-EC42-91B8-5E2A3DDE5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362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779B72-7192-C343-AD68-437CEDAED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C13D15-F546-6848-904D-167BA0F2E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ABECD-D9BB-8442-8804-316E16DD5D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7B0DE-006A-9540-BF34-8015DBC960B1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CAF7A-2EB4-D246-9A80-AF47597569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A2AED-C374-1249-B2EE-22085D1A1B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279B7-B958-7E47-B303-F88EB01D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5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9C18E81-D264-C346-B6D0-0CD824C274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47" b="67793"/>
          <a:stretch/>
        </p:blipFill>
        <p:spPr bwMode="auto">
          <a:xfrm>
            <a:off x="174171" y="536638"/>
            <a:ext cx="5110606" cy="3086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E248C55-8F42-9A4A-968F-3A083B83E588}"/>
              </a:ext>
            </a:extLst>
          </p:cNvPr>
          <p:cNvSpPr/>
          <p:nvPr/>
        </p:nvSpPr>
        <p:spPr>
          <a:xfrm>
            <a:off x="402548" y="16730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SAA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2D58A56-9E8B-F640-97F5-00F3A6A415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6" b="66561"/>
          <a:stretch/>
        </p:blipFill>
        <p:spPr bwMode="auto">
          <a:xfrm>
            <a:off x="5529942" y="594305"/>
            <a:ext cx="5682083" cy="270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075936-2EDD-0440-834F-CEC921645AFF}"/>
              </a:ext>
            </a:extLst>
          </p:cNvPr>
          <p:cNvSpPr/>
          <p:nvPr/>
        </p:nvSpPr>
        <p:spPr>
          <a:xfrm>
            <a:off x="5772834" y="2249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EAA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9D75455-E6E6-4F4A-B4BC-44F501B4D4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782"/>
          <a:stretch/>
        </p:blipFill>
        <p:spPr bwMode="auto">
          <a:xfrm>
            <a:off x="4383092" y="3394065"/>
            <a:ext cx="6828933" cy="3204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0BC586-1668-3641-B254-7CCBAB658893}"/>
              </a:ext>
            </a:extLst>
          </p:cNvPr>
          <p:cNvSpPr/>
          <p:nvPr/>
        </p:nvSpPr>
        <p:spPr>
          <a:xfrm>
            <a:off x="5200364" y="3735770"/>
            <a:ext cx="659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CAA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958562-6024-0443-8C2E-C1C396947B20}"/>
              </a:ext>
            </a:extLst>
          </p:cNvPr>
          <p:cNvSpPr/>
          <p:nvPr/>
        </p:nvSpPr>
        <p:spPr>
          <a:xfrm>
            <a:off x="225854" y="3735770"/>
            <a:ext cx="3777433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All three</a:t>
            </a:r>
          </a:p>
          <a:p>
            <a:pPr marL="285750" indent="-285750">
              <a:buFontTx/>
              <a:buChar char="-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Managing cultural heritage</a:t>
            </a:r>
          </a:p>
          <a:p>
            <a:pPr marL="285750" indent="-285750">
              <a:buFontTx/>
              <a:buChar char="-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GIS, isotope</a:t>
            </a: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SAA &amp; EAA</a:t>
            </a:r>
          </a:p>
          <a:p>
            <a:pPr marL="285750" indent="-285750">
              <a:buFontTx/>
              <a:buChar char="-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burial, </a:t>
            </a:r>
            <a:r>
              <a:rPr lang="en-US" sz="1100" dirty="0" err="1">
                <a:solidFill>
                  <a:srgbClr val="000000"/>
                </a:solidFill>
                <a:latin typeface="Arial" panose="020B0604020202020204" pitchFamily="34" charset="0"/>
              </a:rPr>
              <a:t>funeriary</a:t>
            </a: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en-US" sz="1100" dirty="0" err="1">
                <a:solidFill>
                  <a:srgbClr val="000000"/>
                </a:solidFill>
                <a:latin typeface="Arial" panose="020B0604020202020204" pitchFamily="34" charset="0"/>
              </a:rPr>
              <a:t>cemetary</a:t>
            </a: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, bodies, graves</a:t>
            </a:r>
          </a:p>
          <a:p>
            <a:pPr marL="285750" indent="-285750">
              <a:buFontTx/>
              <a:buChar char="-"/>
            </a:pPr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SAA &amp; CAA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GIS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Learning and practice</a:t>
            </a: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EAA &amp; CAA</a:t>
            </a: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- women, gender</a:t>
            </a: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709303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9C18E81-D264-C346-B6D0-0CD824C274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2" t="58690" b="-1275"/>
          <a:stretch/>
        </p:blipFill>
        <p:spPr bwMode="auto">
          <a:xfrm>
            <a:off x="402548" y="351972"/>
            <a:ext cx="6404137" cy="338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E248C55-8F42-9A4A-968F-3A083B83E588}"/>
              </a:ext>
            </a:extLst>
          </p:cNvPr>
          <p:cNvSpPr/>
          <p:nvPr/>
        </p:nvSpPr>
        <p:spPr>
          <a:xfrm>
            <a:off x="402548" y="16730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SAA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2D58A56-9E8B-F640-97F5-00F3A6A415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6" t="54155" r="24388" b="3944"/>
          <a:stretch/>
        </p:blipFill>
        <p:spPr bwMode="auto">
          <a:xfrm>
            <a:off x="6622277" y="224973"/>
            <a:ext cx="5343870" cy="338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075936-2EDD-0440-834F-CEC921645AFF}"/>
              </a:ext>
            </a:extLst>
          </p:cNvPr>
          <p:cNvSpPr/>
          <p:nvPr/>
        </p:nvSpPr>
        <p:spPr>
          <a:xfrm>
            <a:off x="5772834" y="2249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EAA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9D75455-E6E6-4F4A-B4BC-44F501B4D4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22" r="21747" b="3340"/>
          <a:stretch/>
        </p:blipFill>
        <p:spPr bwMode="auto">
          <a:xfrm>
            <a:off x="6622277" y="4105102"/>
            <a:ext cx="5343870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0BC586-1668-3641-B254-7CCBAB658893}"/>
              </a:ext>
            </a:extLst>
          </p:cNvPr>
          <p:cNvSpPr/>
          <p:nvPr/>
        </p:nvSpPr>
        <p:spPr>
          <a:xfrm>
            <a:off x="5200364" y="3735770"/>
            <a:ext cx="659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CAA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958562-6024-0443-8C2E-C1C396947B20}"/>
              </a:ext>
            </a:extLst>
          </p:cNvPr>
          <p:cNvSpPr/>
          <p:nvPr/>
        </p:nvSpPr>
        <p:spPr>
          <a:xfrm>
            <a:off x="225854" y="3735770"/>
            <a:ext cx="377743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All three</a:t>
            </a: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- </a:t>
            </a:r>
            <a:r>
              <a:rPr lang="en-US" sz="1100" dirty="0" err="1">
                <a:solidFill>
                  <a:srgbClr val="000000"/>
                </a:solidFill>
                <a:latin typeface="Arial" panose="020B0604020202020204" pitchFamily="34" charset="0"/>
              </a:rPr>
              <a:t>geoarch</a:t>
            </a: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en-US" sz="1100" dirty="0" err="1">
                <a:solidFill>
                  <a:srgbClr val="000000"/>
                </a:solidFill>
                <a:latin typeface="Arial" panose="020B0604020202020204" pitchFamily="34" charset="0"/>
              </a:rPr>
              <a:t>geophys</a:t>
            </a:r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SAA &amp; EAA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Geoarchaeology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House/town/site/fort</a:t>
            </a: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SAA &amp; CAA</a:t>
            </a: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- landscape</a:t>
            </a: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EAA &amp; CAA</a:t>
            </a:r>
          </a:p>
          <a:p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- Nothing really </a:t>
            </a: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73314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AD33BA-8C78-B749-80BF-0C7C63DA7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1082"/>
            <a:ext cx="6060944" cy="4171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F10BAC-2BE8-8D4F-8C7D-1CB3D688E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350" y="1198062"/>
            <a:ext cx="5562600" cy="417195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130BDD2-57E1-C744-AB46-660B9B744DE5}"/>
              </a:ext>
            </a:extLst>
          </p:cNvPr>
          <p:cNvCxnSpPr>
            <a:cxnSpLocks/>
          </p:cNvCxnSpPr>
          <p:nvPr/>
        </p:nvCxnSpPr>
        <p:spPr>
          <a:xfrm>
            <a:off x="468351" y="3847171"/>
            <a:ext cx="2720898" cy="0"/>
          </a:xfrm>
          <a:prstGeom prst="line">
            <a:avLst/>
          </a:prstGeom>
          <a:ln w="3810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DCAD48-956F-1D49-94AB-D338245C9B1E}"/>
              </a:ext>
            </a:extLst>
          </p:cNvPr>
          <p:cNvCxnSpPr>
            <a:cxnSpLocks/>
          </p:cNvCxnSpPr>
          <p:nvPr/>
        </p:nvCxnSpPr>
        <p:spPr>
          <a:xfrm>
            <a:off x="6497444" y="1395063"/>
            <a:ext cx="4932556" cy="0"/>
          </a:xfrm>
          <a:prstGeom prst="line">
            <a:avLst/>
          </a:prstGeom>
          <a:ln w="3810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857FF3-EB4C-B243-A9FE-A604D23F048F}"/>
              </a:ext>
            </a:extLst>
          </p:cNvPr>
          <p:cNvSpPr txBox="1"/>
          <p:nvPr/>
        </p:nvSpPr>
        <p:spPr>
          <a:xfrm>
            <a:off x="256870" y="211876"/>
            <a:ext cx="11686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 dashed line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indicates 20% of articles: Archaeology is 1-2 decades behind Ecology in adoption &amp; citation of R in journal articles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447ED-3474-4D4C-9C24-BBA1D3E604C0}"/>
              </a:ext>
            </a:extLst>
          </p:cNvPr>
          <p:cNvSpPr txBox="1"/>
          <p:nvPr/>
        </p:nvSpPr>
        <p:spPr>
          <a:xfrm>
            <a:off x="468351" y="5673182"/>
            <a:ext cx="11686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Schmidt, S.C. and Marwick, B., 2020. Tool-Driven Revolutions in Archaeological Science. </a:t>
            </a:r>
            <a:r>
              <a:rPr lang="en-US" sz="2000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Journal of Computer Applications in Archaeology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3(1), pp.18–32. DOI: http://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/10.5334/jcaa.29</a:t>
            </a:r>
          </a:p>
        </p:txBody>
      </p:sp>
    </p:spTree>
    <p:extLst>
      <p:ext uri="{BB962C8B-B14F-4D97-AF65-F5344CB8AC3E}">
        <p14:creationId xmlns:p14="http://schemas.microsoft.com/office/powerpoint/2010/main" val="1293933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1403</TotalTime>
  <Words>139</Words>
  <Application>Microsoft Macintosh PowerPoint</Application>
  <PresentationFormat>Widescreen</PresentationFormat>
  <Paragraphs>51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Marwick</dc:creator>
  <cp:lastModifiedBy>Ben Marwick</cp:lastModifiedBy>
  <cp:revision>10</cp:revision>
  <dcterms:created xsi:type="dcterms:W3CDTF">2020-07-17T18:13:30Z</dcterms:created>
  <dcterms:modified xsi:type="dcterms:W3CDTF">2020-08-08T07:06:17Z</dcterms:modified>
</cp:coreProperties>
</file>